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30"/>
  </p:notesMasterIdLst>
  <p:sldIdLst>
    <p:sldId id="256" r:id="rId3"/>
    <p:sldId id="643" r:id="rId4"/>
    <p:sldId id="257" r:id="rId5"/>
    <p:sldId id="258" r:id="rId6"/>
    <p:sldId id="259" r:id="rId7"/>
    <p:sldId id="260" r:id="rId8"/>
    <p:sldId id="261" r:id="rId9"/>
    <p:sldId id="554" r:id="rId10"/>
    <p:sldId id="633" r:id="rId11"/>
    <p:sldId id="634" r:id="rId12"/>
    <p:sldId id="635" r:id="rId13"/>
    <p:sldId id="555" r:id="rId14"/>
    <p:sldId id="578" r:id="rId15"/>
    <p:sldId id="636" r:id="rId16"/>
    <p:sldId id="637" r:id="rId17"/>
    <p:sldId id="63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601" r:id="rId29"/>
    <p:sldId id="602" r:id="rId30"/>
    <p:sldId id="279" r:id="rId31"/>
    <p:sldId id="280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618" r:id="rId51"/>
    <p:sldId id="619" r:id="rId52"/>
    <p:sldId id="620" r:id="rId53"/>
    <p:sldId id="621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566" r:id="rId75"/>
    <p:sldId id="568" r:id="rId76"/>
    <p:sldId id="567" r:id="rId77"/>
    <p:sldId id="569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54" r:id="rId89"/>
    <p:sldId id="356" r:id="rId90"/>
    <p:sldId id="357" r:id="rId91"/>
    <p:sldId id="358" r:id="rId92"/>
    <p:sldId id="622" r:id="rId93"/>
    <p:sldId id="623" r:id="rId94"/>
    <p:sldId id="614" r:id="rId95"/>
    <p:sldId id="359" r:id="rId96"/>
    <p:sldId id="624" r:id="rId97"/>
    <p:sldId id="625" r:id="rId98"/>
    <p:sldId id="360" r:id="rId99"/>
    <p:sldId id="615" r:id="rId100"/>
    <p:sldId id="626" r:id="rId101"/>
    <p:sldId id="627" r:id="rId102"/>
    <p:sldId id="616" r:id="rId103"/>
    <p:sldId id="617" r:id="rId104"/>
    <p:sldId id="628" r:id="rId105"/>
    <p:sldId id="629" r:id="rId106"/>
    <p:sldId id="347" r:id="rId107"/>
    <p:sldId id="348" r:id="rId108"/>
    <p:sldId id="284" r:id="rId109"/>
    <p:sldId id="501" r:id="rId110"/>
    <p:sldId id="558" r:id="rId111"/>
    <p:sldId id="630" r:id="rId112"/>
    <p:sldId id="631" r:id="rId113"/>
    <p:sldId id="632" r:id="rId114"/>
    <p:sldId id="639" r:id="rId115"/>
    <p:sldId id="644" r:id="rId116"/>
    <p:sldId id="645" r:id="rId117"/>
    <p:sldId id="642" r:id="rId118"/>
    <p:sldId id="364" r:id="rId119"/>
    <p:sldId id="365" r:id="rId120"/>
    <p:sldId id="468" r:id="rId121"/>
    <p:sldId id="469" r:id="rId122"/>
    <p:sldId id="470" r:id="rId123"/>
    <p:sldId id="471" r:id="rId124"/>
    <p:sldId id="472" r:id="rId125"/>
    <p:sldId id="546" r:id="rId126"/>
    <p:sldId id="570" r:id="rId127"/>
    <p:sldId id="571" r:id="rId128"/>
    <p:sldId id="375" r:id="rId1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7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4" y="25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slide" Target="slides/slide126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theme" Target="theme/theme1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slide" Target="slides/slide122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notesMaster" Target="notesMasters/notesMaster1.xml"/><Relationship Id="rId135" Type="http://schemas.openxmlformats.org/officeDocument/2006/relationships/tableStyles" Target="tableStyles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commentAuthors" Target="commentAuthor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presProps" Target="presProps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17T12:33:31.343" idx="1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8fd32eb22_1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2f8fd32eb22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8fd32eb22_1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f8fd32eb22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7608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8fd32eb22_1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f8fd32eb22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0986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8fd32eb22_1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f8fd32eb22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5613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8fd32eb22_1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f8fd32eb22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91310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fd32eb22_1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f8fd32eb2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52076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8fd32eb22_1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f8fd32eb22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9508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8fd32eb22_1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f8fd32eb22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625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f8fd32eb22_1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2f8fd32eb22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8fd32eb22_1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2f8fd32eb22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8fd32eb22_1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2f8fd32eb22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fd32eb22_1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f8fd32eb2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2243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8fd32eb22_1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2f8fd32eb22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8fd32eb22_1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f8fd32eb22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f8fd32eb22_1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2f8fd32eb22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f8fd32eb22_1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f8fd32eb22_1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8fd32eb22_1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2f8fd32eb22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f8fd32eb22_1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2f8fd32eb22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8fd32eb22_1_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f8fd32eb22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8fd32eb22_1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2f8fd32eb22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f8fd32eb22_1_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2f8fd32eb22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8fd32eb22_1_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f8fd32eb22_1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8fd32eb22_1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2f8fd32eb22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8fd32eb22_1_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2f8fd32eb22_1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f8fd32eb22_1_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2f8fd32eb22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8fd32eb22_1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2f8fd32eb22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8fd32eb22_1_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2f8fd32eb22_1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f8fd32eb22_1_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2f8fd32eb22_1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f8fd32eb22_1_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2f8fd32eb22_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8fd32eb22_1_2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g2f8fd32eb22_1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8fd32eb22_1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2f8fd32eb22_1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8fd32eb22_1_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2f8fd32eb22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f8fd32eb22_1_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2f8fd32eb22_1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fd32eb22_1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f8fd32eb2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f8fd32eb22_1_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2f8fd32eb22_1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8fd32eb22_1_2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g2f8fd32eb22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f8fd32eb22_1_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f8fd32eb22_1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f8fd32eb22_1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g2f8fd32eb2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f8fd32eb22_1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f8fd32eb22_1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f8fd32eb22_1_2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g2f8fd32eb22_1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f8fd32eb22_1_2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g2f8fd32eb22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f8fd32eb22_1_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g2f8fd32eb22_1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f8fd32eb22_1_2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g2f8fd32eb22_1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f8fd32eb22_1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2f8fd32eb22_1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8fd32eb22_1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f8fd32eb22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f8fd32eb22_1_2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g2f8fd32eb22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f8fd32eb22_1_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g2f8fd32eb22_1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f8fd32eb22_1_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g2f8fd32eb22_1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f8fd32eb22_1_3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g2f8fd32eb22_1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f8fd32eb22_1_3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g2f8fd32eb22_1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f8fd32eb22_1_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g2f8fd32eb22_1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f8fd32eb22_1_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g2f8fd32eb22_1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f8fd32eb22_1_3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2f8fd32eb22_1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f8fd32eb22_1_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g2f8fd32eb22_1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f8fd32eb22_1_3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f8fd32eb22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8fd32eb22_1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f8fd32eb22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f8fd32eb22_1_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g2f8fd32eb22_1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f8fd32eb22_1_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g2f8fd32eb22_1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f8fd32eb22_1_3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g2f8fd32eb22_1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f8fd32eb22_1_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g2f8fd32eb22_1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f8fd32eb22_1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g2f8fd32eb22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f8fd32eb22_1_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g2f8fd32eb22_1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060506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f8fd32eb22_1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g2f8fd32eb22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375706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f8fd32eb22_1_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g2f8fd32eb22_1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569866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f8fd32eb22_1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g2f8fd32eb22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192311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f8fd32eb22_1_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2f8fd32eb22_1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8fd32eb22_1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2f8fd32eb22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f8fd32eb22_1_3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g2f8fd32eb22_1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f8fd32eb22_1_3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g2f8fd32eb22_1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f8fd32eb22_1_3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g2f8fd32eb22_1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f8fd32eb22_1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g2f8fd32eb22_1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f8fd32eb22_1_3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2f8fd32eb22_1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f8fd32eb22_1_3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g2f8fd32eb22_1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f8fd32eb22_1_3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g2f8fd32eb22_1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f8fd32eb22_1_3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g2f8fd32eb22_1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f8fd32eb22_1_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g2f8fd32eb22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f8fd32eb22_1_4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2f8fd32eb22_1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fd32eb22_1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f8fd32eb2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539764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f8fd32eb22_1_4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g2f8fd32eb22_1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BE476-709A-4DF5-AD86-25EC44A13D4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854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BE476-709A-4DF5-AD86-25EC44A13D4C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4819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BE476-709A-4DF5-AD86-25EC44A13D4C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6640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f8fd32eb22_1_5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g2f8fd32eb22_1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f8fd32eb22_1_5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g2f8fd32eb22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f8fd32eb22_1_5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g2f8fd32eb22_1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8fd32eb22_1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f8fd32eb2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5113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Gitultulan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Bitoon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Langit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Atong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Panglakaw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Karon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6D79395-147E-429A-BD30-E5FA693AC57B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8384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1524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Naghandum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Kanimo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 Among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Nagkinahanglan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Sa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Kaluwasan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DBC2C9-0395-44CD-994A-C10E726B2412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140379100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-10287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Ikaw Ra Gyud, Ginoo,</a:t>
            </a:r>
          </a:p>
          <a:p>
            <a:pPr algn="ctr"/>
            <a:r>
              <a:rPr lang="nn-NO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 Bugtong Makaluwas Kanamo.</a:t>
            </a:r>
            <a:endParaRPr lang="en-ID" sz="7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4896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Ikaw Ra Gyud Ang Paglaum</a:t>
            </a:r>
          </a:p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 Kadasig Ug Kalig-on</a:t>
            </a:r>
          </a:p>
        </p:txBody>
      </p:sp>
    </p:spTree>
    <p:extLst>
      <p:ext uri="{BB962C8B-B14F-4D97-AF65-F5344CB8AC3E}">
        <p14:creationId xmlns:p14="http://schemas.microsoft.com/office/powerpoint/2010/main" val="364648762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Nagpaabot Kami</a:t>
            </a:r>
          </a:p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Naghulat Kami</a:t>
            </a:r>
            <a:endParaRPr lang="en-ID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7029003-639C-4AC2-9D70-D0101E63B5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76435398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1524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Naghandum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Kanimo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 Among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Nagkinahanglan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Sa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Kaluwasan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DBC2C9-0395-44CD-994A-C10E726B2412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49094428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17"/>
          <p:cNvSpPr txBox="1">
            <a:spLocks noGrp="1"/>
          </p:cNvSpPr>
          <p:nvPr>
            <p:ph type="title"/>
          </p:nvPr>
        </p:nvSpPr>
        <p:spPr>
          <a:xfrm>
            <a:off x="3332829" y="1567568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//Halad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17"/>
          <p:cNvSpPr/>
          <p:nvPr/>
        </p:nvSpPr>
        <p:spPr>
          <a:xfrm>
            <a:off x="2939588" y="2848148"/>
            <a:ext cx="2867891" cy="226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Way</a:t>
            </a:r>
            <a:endParaRPr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378" y="96271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Has Come To Bring Light</a:t>
            </a:r>
            <a:b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The Darkness, He Has Come</a:t>
            </a:r>
            <a:b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Bring Freedom To The Captives</a:t>
            </a:r>
          </a:p>
        </p:txBody>
      </p:sp>
    </p:spTree>
    <p:extLst>
      <p:ext uri="{BB962C8B-B14F-4D97-AF65-F5344CB8AC3E}">
        <p14:creationId xmlns:p14="http://schemas.microsoft.com/office/powerpoint/2010/main" val="266514329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2870" y="114301"/>
            <a:ext cx="8893969" cy="4918472"/>
          </a:xfrm>
        </p:spPr>
        <p:txBody>
          <a:bodyPr anchor="ctr" anchorCtr="0">
            <a:no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Has Come, To Restore A Broken Hearted</a:t>
            </a:r>
            <a:b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Time To Proclaim A Year Of The Lord</a:t>
            </a:r>
          </a:p>
        </p:txBody>
      </p:sp>
    </p:spTree>
    <p:extLst>
      <p:ext uri="{BB962C8B-B14F-4D97-AF65-F5344CB8AC3E}">
        <p14:creationId xmlns:p14="http://schemas.microsoft.com/office/powerpoint/2010/main" val="214142815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2188487-C858-4B4D-8964-9023F4FD7CF1}"/>
              </a:ext>
            </a:extLst>
          </p:cNvPr>
          <p:cNvSpPr txBox="1">
            <a:spLocks/>
          </p:cNvSpPr>
          <p:nvPr/>
        </p:nvSpPr>
        <p:spPr>
          <a:xfrm>
            <a:off x="102870" y="114301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Way,prepare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Way, Prepare The Way,</a:t>
            </a:r>
          </a:p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Our Redeemer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0E129C6-4311-44AC-B37D-DB6862002F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1410598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96100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 Paabut Nagtukaw Sa Kangitngit</a:t>
            </a:r>
            <a:b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Kahayag Atong Sugaton</a:t>
            </a:r>
            <a:endParaRPr lang="sv-SE" sz="72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6E10F-B706-4509-BDEB-0C72EF4B9744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35424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378" y="96271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</a:t>
            </a:r>
            <a:r>
              <a:rPr lang="en-US" sz="6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Way,prepare</a:t>
            </a: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Way, Prepare The Way, For Our Restorer</a:t>
            </a:r>
            <a:b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Ready Your Heart, Make Ready Your Home,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EDC2960-DB7E-4AE5-B2DB-97220DB14E15}"/>
              </a:ext>
            </a:extLst>
          </p:cNvPr>
          <p:cNvSpPr/>
          <p:nvPr/>
        </p:nvSpPr>
        <p:spPr>
          <a:xfrm>
            <a:off x="60160" y="4593638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412107686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2870" y="114301"/>
            <a:ext cx="8893969" cy="4918472"/>
          </a:xfrm>
        </p:spPr>
        <p:txBody>
          <a:bodyPr anchor="ctr" anchorCtr="0">
            <a:no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Ready The People Of God, Prepare The Way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0E05970-200B-4995-83B9-CA18E35850C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98475756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2188487-C858-4B4D-8964-9023F4FD7CF1}"/>
              </a:ext>
            </a:extLst>
          </p:cNvPr>
          <p:cNvSpPr txBox="1">
            <a:spLocks/>
          </p:cNvSpPr>
          <p:nvPr/>
        </p:nvSpPr>
        <p:spPr>
          <a:xfrm>
            <a:off x="102870" y="114301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Has Come To Bring Hope Into The Hopeless</a:t>
            </a:r>
          </a:p>
          <a:p>
            <a:r>
              <a:rPr lang="en-US" sz="6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Has Come To Comfort All Who Morn</a:t>
            </a:r>
          </a:p>
        </p:txBody>
      </p:sp>
    </p:spTree>
    <p:extLst>
      <p:ext uri="{BB962C8B-B14F-4D97-AF65-F5344CB8AC3E}">
        <p14:creationId xmlns:p14="http://schemas.microsoft.com/office/powerpoint/2010/main" val="50584451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ED8B396-C485-4BC5-B4DD-2A8CFA5DECBA}"/>
              </a:ext>
            </a:extLst>
          </p:cNvPr>
          <p:cNvSpPr txBox="1">
            <a:spLocks/>
          </p:cNvSpPr>
          <p:nvPr/>
        </p:nvSpPr>
        <p:spPr>
          <a:xfrm>
            <a:off x="102870" y="114301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Has Come To Heals Our Sickness</a:t>
            </a:r>
          </a:p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Time To Proclaim</a:t>
            </a:r>
          </a:p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Year Of The Lord</a:t>
            </a:r>
          </a:p>
        </p:txBody>
      </p:sp>
    </p:spTree>
    <p:extLst>
      <p:ext uri="{BB962C8B-B14F-4D97-AF65-F5344CB8AC3E}">
        <p14:creationId xmlns:p14="http://schemas.microsoft.com/office/powerpoint/2010/main" val="93033028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2188487-C858-4B4D-8964-9023F4FD7CF1}"/>
              </a:ext>
            </a:extLst>
          </p:cNvPr>
          <p:cNvSpPr txBox="1">
            <a:spLocks/>
          </p:cNvSpPr>
          <p:nvPr/>
        </p:nvSpPr>
        <p:spPr>
          <a:xfrm>
            <a:off x="102870" y="114301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Way,prepare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Way, Prepare The Way,</a:t>
            </a:r>
          </a:p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Our Redeemer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0E129C6-4311-44AC-B37D-DB6862002F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21771580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378" y="96271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</a:t>
            </a:r>
            <a:r>
              <a:rPr lang="en-US" sz="6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Way,prepare</a:t>
            </a: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Way, Prepare The Way, For Our Restorer</a:t>
            </a:r>
            <a:b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Ready Your Heart, Make Ready Your Home,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EDC2960-DB7E-4AE5-B2DB-97220DB14E15}"/>
              </a:ext>
            </a:extLst>
          </p:cNvPr>
          <p:cNvSpPr/>
          <p:nvPr/>
        </p:nvSpPr>
        <p:spPr>
          <a:xfrm>
            <a:off x="60160" y="4593638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360225437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2870" y="114301"/>
            <a:ext cx="8893969" cy="4918472"/>
          </a:xfrm>
        </p:spPr>
        <p:txBody>
          <a:bodyPr anchor="ctr" anchorCtr="0">
            <a:no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Ready The People Of God, Prepare The Way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0E05970-200B-4995-83B9-CA18E35850C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43352058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34"/>
          <p:cNvSpPr txBox="1">
            <a:spLocks noGrp="1"/>
          </p:cNvSpPr>
          <p:nvPr>
            <p:ph type="title"/>
          </p:nvPr>
        </p:nvSpPr>
        <p:spPr>
          <a:xfrm>
            <a:off x="1796143" y="1723157"/>
            <a:ext cx="6353405" cy="1744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Katapusang awit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134"/>
          <p:cNvSpPr/>
          <p:nvPr/>
        </p:nvSpPr>
        <p:spPr>
          <a:xfrm>
            <a:off x="3013362" y="2974848"/>
            <a:ext cx="2867891" cy="2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en-US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Panahon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Na</a:t>
            </a:r>
            <a:endParaRPr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Na,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Tumanon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Mga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Damgo</a:t>
            </a:r>
            <a:b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Pagabuhaton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Lamdagan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20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Panaghiusa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Panagdait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Tanang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Kanasuran</a:t>
            </a:r>
            <a:endParaRPr lang="en-US" sz="72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7280335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Na, Bag-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ohon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Kinabuhi</a:t>
            </a:r>
            <a:b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Kaigsoonan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Pagtamod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Pagbati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509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63615"/>
            <a:ext cx="8893969" cy="4918472"/>
          </a:xfrm>
        </p:spPr>
        <p:txBody>
          <a:bodyPr anchor="ctr">
            <a:normAutofit/>
          </a:bodyPr>
          <a:lstStyle/>
          <a:p>
            <a:pPr algn="ctr"/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Ayaw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Usiki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Panahaon</a:t>
            </a:r>
            <a:b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Matag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Takna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Bulawanon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81720DC-102E-46CF-9904-BC45C283F2C3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Chorus</a:t>
            </a:r>
          </a:p>
        </p:txBody>
      </p:sp>
    </p:spTree>
    <p:extLst>
      <p:ext uri="{BB962C8B-B14F-4D97-AF65-F5344CB8AC3E}">
        <p14:creationId xmlns:p14="http://schemas.microsoft.com/office/powerpoint/2010/main" val="344702142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5015" y="112514"/>
            <a:ext cx="8893969" cy="4918472"/>
          </a:xfrm>
        </p:spPr>
        <p:txBody>
          <a:bodyPr anchor="ctr">
            <a:normAutofit/>
          </a:bodyPr>
          <a:lstStyle/>
          <a:p>
            <a:pPr algn="ctr"/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Paningkamutan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Paglakaw</a:t>
            </a:r>
            <a:b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Katarung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1F6A951-CC54-4985-96F1-F352610172B7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Chorus</a:t>
            </a:r>
          </a:p>
        </p:txBody>
      </p:sp>
    </p:spTree>
    <p:extLst>
      <p:ext uri="{BB962C8B-B14F-4D97-AF65-F5344CB8AC3E}">
        <p14:creationId xmlns:p14="http://schemas.microsoft.com/office/powerpoint/2010/main" val="545607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Na,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Wagtangon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Mga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Bisyo</a:t>
            </a:r>
            <a:b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Matinud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-on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Lamdagan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39688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Panahon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Na,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Tul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-iron Ta 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Kadalanan</a:t>
            </a:r>
            <a:b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Kaigsoonan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Tultulan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</a:t>
            </a:r>
            <a:r>
              <a:rPr lang="en-US" sz="7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Kagawasan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19497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63615"/>
            <a:ext cx="8893969" cy="4918472"/>
          </a:xfrm>
        </p:spPr>
        <p:txBody>
          <a:bodyPr anchor="ctr">
            <a:normAutofit/>
          </a:bodyPr>
          <a:lstStyle/>
          <a:p>
            <a:pPr algn="ctr"/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Ayaw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Usiki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Panahaon</a:t>
            </a:r>
            <a:b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Matag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Takna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Bulawanon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81720DC-102E-46CF-9904-BC45C283F2C3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Chorus</a:t>
            </a:r>
          </a:p>
        </p:txBody>
      </p:sp>
    </p:spTree>
    <p:extLst>
      <p:ext uri="{BB962C8B-B14F-4D97-AF65-F5344CB8AC3E}">
        <p14:creationId xmlns:p14="http://schemas.microsoft.com/office/powerpoint/2010/main" val="325785287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5015" y="112514"/>
            <a:ext cx="8893969" cy="4918472"/>
          </a:xfrm>
        </p:spPr>
        <p:txBody>
          <a:bodyPr anchor="ctr">
            <a:normAutofit/>
          </a:bodyPr>
          <a:lstStyle/>
          <a:p>
            <a:pPr algn="ctr"/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Paningkamutan</a:t>
            </a: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Ang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Paglakaw</a:t>
            </a:r>
            <a:b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sz="8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Katarung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1F6A951-CC54-4985-96F1-F352610172B7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Chorus</a:t>
            </a:r>
          </a:p>
        </p:txBody>
      </p:sp>
    </p:spTree>
    <p:extLst>
      <p:ext uri="{BB962C8B-B14F-4D97-AF65-F5344CB8AC3E}">
        <p14:creationId xmlns:p14="http://schemas.microsoft.com/office/powerpoint/2010/main" val="356731718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96100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it-IT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 Ambahan Malipay Mag-awit Ang Tanan,</a:t>
            </a:r>
            <a:br>
              <a:rPr lang="it-IT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it-IT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Tibook Kalibutan</a:t>
            </a:r>
            <a:endParaRPr lang="sv-SE" sz="80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4487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Kaadlawon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Gisimba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Kabuntagon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Gidayeg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Gihimaya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DB9A106-B359-413B-862B-9AFEB04B23A9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207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Gitultulan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Bitoon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Langit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Atong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Panglakaw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Karon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6D79395-147E-429A-BD30-E5FA693AC57B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62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96100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 Paabut Nagtukaw Sa Kangitngit</a:t>
            </a:r>
            <a:b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Kahayag Atong Sugaton</a:t>
            </a:r>
            <a:endParaRPr lang="sv-SE" sz="72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6E10F-B706-4509-BDEB-0C72EF4B9744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302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589314" y="1643768"/>
            <a:ext cx="6026834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Nagakompisal ako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0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Nagakompisal Ako Sa Dios Nga Makagagahom Sa Tanan, 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Kay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Natawo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 Aron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Maghari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Kaayohan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Kanimo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Nga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Tanan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Kaming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Makasasala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Tabangi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Birhen</a:t>
            </a:r>
            <a:r>
              <a:rPr lang="en-US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Belen Nga </a:t>
            </a:r>
            <a:r>
              <a:rPr lang="en-US" sz="66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Inahan</a:t>
            </a:r>
            <a:endParaRPr lang="en-US" sz="66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49824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1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Kani</a:t>
            </a:r>
            <a:r>
              <a:rPr lang="en-US" sz="75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</a:t>
            </a:r>
            <a:r>
              <a:rPr lang="en" sz="7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Mga Igsoon Kay Nakalapas Ako Ug Dako Uyamot</a:t>
            </a:r>
            <a:endParaRPr sz="75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2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 Hunahuna, Sa Pulong Ug Sa Buhat, Ug Sa Sa Wala Pagbuhat Sa Angayang Buhaton.</a:t>
            </a:r>
            <a:endParaRPr sz="72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6800"/>
            </a:pPr>
            <a:r>
              <a:rPr lang="en" sz="6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Kay Akong Sala, Akong Sala, Akong Dakong Sala. Busa Nangamuyo Ako Kang Santa Maria, Kanunayng Birhen, </a:t>
            </a:r>
            <a:endParaRPr sz="6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95011" y="102805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 Tanang Mga Anghel Ug Mga Santos, Ug Kaninyo Mga Igsoon, 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5"/>
          <p:cNvSpPr txBox="1">
            <a:spLocks noGrp="1"/>
          </p:cNvSpPr>
          <p:nvPr>
            <p:ph type="title"/>
          </p:nvPr>
        </p:nvSpPr>
        <p:spPr>
          <a:xfrm>
            <a:off x="129301" y="91375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Aron Inyo Akong I-ampo Sa Ginoo Nga Atong Dios.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>
            <a:spLocks noGrp="1"/>
          </p:cNvSpPr>
          <p:nvPr>
            <p:ph type="title"/>
          </p:nvPr>
        </p:nvSpPr>
        <p:spPr>
          <a:xfrm>
            <a:off x="3332829" y="1567568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//kyrie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7"/>
          <p:cNvSpPr/>
          <p:nvPr/>
        </p:nvSpPr>
        <p:spPr>
          <a:xfrm>
            <a:off x="2887633" y="2982191"/>
            <a:ext cx="2867891" cy="29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fi-FI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Dumuol ka o emmanuel</a:t>
            </a:r>
            <a:endParaRPr lang="en-US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t">
            <a:normAutofit/>
          </a:bodyPr>
          <a:lstStyle/>
          <a:p>
            <a:pPr algn="ctr"/>
            <a:r>
              <a:rPr lang="fi-FI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Dumuol Ka O Emmanuel</a:t>
            </a:r>
            <a:br>
              <a:rPr lang="fi-FI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i-FI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Luwasa Ang Binihag Nga Israel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686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5015" y="112514"/>
            <a:ext cx="8893969" cy="491847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fi-FI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Duawa Na Ang Israel</a:t>
            </a:r>
            <a:br>
              <a:rPr lang="fi-FI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i-FI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Lipaya Na Ang Naghandom</a:t>
            </a:r>
            <a:br>
              <a:rPr lang="fi-FI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i-FI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Emmanuel</a:t>
            </a:r>
            <a:endParaRPr lang="en-US" sz="862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38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7872" y="107157"/>
            <a:ext cx="8893969" cy="4918472"/>
          </a:xfrm>
        </p:spPr>
        <p:txBody>
          <a:bodyPr anchor="ctr">
            <a:noAutofit/>
          </a:bodyPr>
          <a:lstStyle/>
          <a:p>
            <a:pPr algn="ctr"/>
            <a:r>
              <a:rPr lang="pl-PL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 Among Kalooy, Dako Mong</a:t>
            </a:r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Kalooy, Amog Gipangandoy</a:t>
            </a:r>
            <a:br>
              <a:rPr lang="pl-PL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Ihatag Mo Na</a:t>
            </a:r>
            <a:endParaRPr lang="en-US" sz="7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359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2886515" y="1698197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PASIUNA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6"/>
          <p:cNvSpPr/>
          <p:nvPr/>
        </p:nvSpPr>
        <p:spPr>
          <a:xfrm>
            <a:off x="3054927" y="2951018"/>
            <a:ext cx="2867891" cy="29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Ning </a:t>
            </a:r>
            <a:r>
              <a:rPr lang="en-US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kadlawn</a:t>
            </a:r>
            <a:endParaRPr lang="en-US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5015" y="112514"/>
            <a:ext cx="8893969" cy="4918472"/>
          </a:xfrm>
        </p:spPr>
        <p:txBody>
          <a:bodyPr anchor="ctr">
            <a:normAutofit/>
          </a:bodyPr>
          <a:lstStyle/>
          <a:p>
            <a:pPr algn="ctr"/>
            <a:r>
              <a:rPr lang="pl-PL" sz="86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Ginoo Malooy Ka</a:t>
            </a:r>
            <a:endParaRPr lang="en-US" sz="862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9824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 txBox="1">
            <a:spLocks noGrp="1"/>
          </p:cNvSpPr>
          <p:nvPr>
            <p:ph type="title"/>
          </p:nvPr>
        </p:nvSpPr>
        <p:spPr>
          <a:xfrm>
            <a:off x="2080972" y="1632883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Awit sa himaya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5"/>
          <p:cNvSpPr/>
          <p:nvPr/>
        </p:nvSpPr>
        <p:spPr>
          <a:xfrm>
            <a:off x="3054927" y="2951018"/>
            <a:ext cx="2867891" cy="29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Himaya sa diyos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Kadait Sa Iyang Mga Tawo Dinhi Sa Yuta Ginoong Dios, Langitnong Hari,</a:t>
            </a:r>
            <a:endParaRPr sz="75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imes New Roman"/>
              <a:buNone/>
            </a:pPr>
            <a:r>
              <a:rPr lang="en" sz="7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Dios Amahan Makagagahum Sa Tanan, Nagasimba Kami Kanimo, Nagapasalamat Kami Kanimo</a:t>
            </a:r>
            <a:endParaRPr sz="7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Nagadayeg Kami Kanimo Tungod Sa Imong Himaya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9"/>
          <p:cNvSpPr txBox="1">
            <a:spLocks noGrp="1"/>
          </p:cNvSpPr>
          <p:nvPr>
            <p:ph type="title"/>
          </p:nvPr>
        </p:nvSpPr>
        <p:spPr>
          <a:xfrm>
            <a:off x="148590" y="102871"/>
            <a:ext cx="8801100" cy="4880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Himaya Sa Dios Didto Sa La-a-ngit, Ginoong Jesu-kristo, Bugtong Anak Sa Amahan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Ginoong Dios, Kordero Sa Dios, Ikaw Nagawagtang Sa Sala Sa Kalibutan, Kaloy-i Kami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 Nagalingkod Sa Tuo Sa Amahan, Dawata Ang Among Pangamuyo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Himaya Sa Dios Didto Sa La-a-ngit, Kay Ikaw Lamang Ang Santos, Ikaw Lamang Ang Ginoo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Kaadlawon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Gisimba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Kabuntagon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Gidayeg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Gihimaya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DB9A106-B359-413B-862B-9AFEB04B23A9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6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60872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 Lamang Ang Labing Halangdon, O Jesu-kristo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Uban Sa Espiritu Santo, Diha Sa Himaya Sa Dios Nga Amahan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00"/>
              <a:buFont typeface="Times New Roman"/>
              <a:buNone/>
            </a:pPr>
            <a:r>
              <a:rPr lang="en" sz="8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A-men, A--men</a:t>
            </a:r>
            <a:endParaRPr sz="8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Times New Roman"/>
              <a:buNone/>
            </a:pPr>
            <a:r>
              <a:rPr lang="en" sz="7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Himaya Sa Dios Didto Sa La-a-ngit</a:t>
            </a:r>
            <a:endParaRPr sz="7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8"/>
          <p:cNvSpPr txBox="1">
            <a:spLocks noGrp="1"/>
          </p:cNvSpPr>
          <p:nvPr>
            <p:ph type="title"/>
          </p:nvPr>
        </p:nvSpPr>
        <p:spPr>
          <a:xfrm>
            <a:off x="2320458" y="1578455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Salmo tubag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9000"/>
            </a:pP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Ginoo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Pabalika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Kami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Kanimo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Pakita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-a Kami 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Imong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Nawong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Ug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Maluwas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Kami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1"/>
          <p:cNvSpPr txBox="1">
            <a:spLocks noGrp="1"/>
          </p:cNvSpPr>
          <p:nvPr>
            <p:ph type="title"/>
          </p:nvPr>
        </p:nvSpPr>
        <p:spPr>
          <a:xfrm>
            <a:off x="1672937" y="1578455"/>
            <a:ext cx="6109854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Awit sa pagdayeg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71"/>
          <p:cNvSpPr/>
          <p:nvPr/>
        </p:nvSpPr>
        <p:spPr>
          <a:xfrm>
            <a:off x="3054927" y="2951018"/>
            <a:ext cx="2867891" cy="29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Pangitaa</a:t>
            </a:r>
            <a:endParaRPr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B8260E-B92B-4669-C7AC-0823F5D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143499"/>
          </a:xfrm>
        </p:spPr>
        <p:txBody>
          <a:bodyPr>
            <a:noAutofit/>
          </a:bodyPr>
          <a:lstStyle/>
          <a:p>
            <a:pPr algn="ctr"/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Pangitaa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Gingharian</a:t>
            </a:r>
            <a:b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Ang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Katarung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Dios,</a:t>
            </a:r>
            <a:endParaRPr lang="en-ID" sz="7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274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Gitultulan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Bitoon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Langit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Atong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Panglakaw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Karon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6D79395-147E-429A-BD30-E5FA693AC57B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B8260E-B92B-4669-C7AC-0823F5D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143499"/>
          </a:xfrm>
        </p:spPr>
        <p:txBody>
          <a:bodyPr>
            <a:noAutofit/>
          </a:bodyPr>
          <a:lstStyle/>
          <a:p>
            <a:pPr algn="ctr"/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King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Tanan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Igadugang</a:t>
            </a: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Kaninyo</a:t>
            </a: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Alelu</a:t>
            </a: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Aleluya</a:t>
            </a:r>
            <a:endParaRPr lang="en-ID" sz="7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751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B8260E-B92B-4669-C7AC-0823F5D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143499"/>
          </a:xfrm>
        </p:spPr>
        <p:txBody>
          <a:bodyPr>
            <a:noAutofit/>
          </a:bodyPr>
          <a:lstStyle/>
          <a:p>
            <a:pPr algn="ctr"/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Pangitaa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Gingharian</a:t>
            </a:r>
            <a:b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b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Ang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Katarung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Dios,</a:t>
            </a:r>
            <a:endParaRPr lang="en-ID" sz="7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DAFCB64-9DAB-4798-A8EF-B1C7556997D5}"/>
              </a:ext>
            </a:extLst>
          </p:cNvPr>
          <p:cNvSpPr/>
          <p:nvPr/>
        </p:nvSpPr>
        <p:spPr>
          <a:xfrm>
            <a:off x="3350795" y="36091"/>
            <a:ext cx="2298032" cy="50532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(A-le-</a:t>
            </a:r>
            <a:r>
              <a:rPr lang="en-US" sz="2400" dirty="0" err="1"/>
              <a:t>lu</a:t>
            </a:r>
            <a:r>
              <a:rPr lang="en-US" sz="2400" dirty="0"/>
              <a:t>-</a:t>
            </a:r>
            <a:r>
              <a:rPr lang="en-US" sz="2400" dirty="0" err="1"/>
              <a:t>ya</a:t>
            </a:r>
            <a:r>
              <a:rPr lang="en-US" sz="2400" dirty="0"/>
              <a:t>-)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B00C520-7CEC-4AD2-A89A-BBE7C6149DF4}"/>
              </a:ext>
            </a:extLst>
          </p:cNvPr>
          <p:cNvSpPr/>
          <p:nvPr/>
        </p:nvSpPr>
        <p:spPr>
          <a:xfrm>
            <a:off x="3350795" y="2337132"/>
            <a:ext cx="2298032" cy="50532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(A-le-</a:t>
            </a:r>
            <a:r>
              <a:rPr lang="en-US" sz="2400" dirty="0" err="1"/>
              <a:t>lu</a:t>
            </a:r>
            <a:r>
              <a:rPr lang="en-US" sz="2400" dirty="0"/>
              <a:t>-</a:t>
            </a:r>
            <a:r>
              <a:rPr lang="en-US" sz="2400" dirty="0" err="1"/>
              <a:t>ya</a:t>
            </a:r>
            <a:r>
              <a:rPr lang="en-US" sz="2400" dirty="0"/>
              <a:t>-)</a:t>
            </a:r>
          </a:p>
        </p:txBody>
      </p:sp>
    </p:spTree>
    <p:extLst>
      <p:ext uri="{BB962C8B-B14F-4D97-AF65-F5344CB8AC3E}">
        <p14:creationId xmlns:p14="http://schemas.microsoft.com/office/powerpoint/2010/main" val="42394799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B8260E-B92B-4669-C7AC-0823F5D5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143499"/>
          </a:xfrm>
        </p:spPr>
        <p:txBody>
          <a:bodyPr>
            <a:noAutofit/>
          </a:bodyPr>
          <a:lstStyle/>
          <a:p>
            <a:pPr algn="ctr"/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Ug King </a:t>
            </a:r>
            <a:r>
              <a:rPr lang="en-U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Tanan</a:t>
            </a:r>
            <a:r>
              <a:rPr lang="en-U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Igadugang</a:t>
            </a: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Kaninyo</a:t>
            </a:r>
            <a:b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ES" sz="7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Alelu</a:t>
            </a:r>
            <a:r>
              <a:rPr lang="es-ES" sz="7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Aleluya</a:t>
            </a:r>
            <a:endParaRPr lang="en-ID" sz="7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BDB299-286F-4FD7-92CD-ACEDC5D08C73}"/>
              </a:ext>
            </a:extLst>
          </p:cNvPr>
          <p:cNvSpPr/>
          <p:nvPr/>
        </p:nvSpPr>
        <p:spPr>
          <a:xfrm>
            <a:off x="3350795" y="36091"/>
            <a:ext cx="2298032" cy="50532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(A-le-</a:t>
            </a:r>
            <a:r>
              <a:rPr lang="en-US" sz="2400" dirty="0" err="1"/>
              <a:t>lu</a:t>
            </a:r>
            <a:r>
              <a:rPr lang="en-US" sz="2400" dirty="0"/>
              <a:t>-</a:t>
            </a:r>
            <a:r>
              <a:rPr lang="en-US" sz="2400" dirty="0" err="1"/>
              <a:t>ya</a:t>
            </a:r>
            <a:r>
              <a:rPr lang="en-US" sz="2400" dirty="0"/>
              <a:t>-)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71CD62-1957-4BD9-8BEA-CEBC81139905}"/>
              </a:ext>
            </a:extLst>
          </p:cNvPr>
          <p:cNvSpPr/>
          <p:nvPr/>
        </p:nvSpPr>
        <p:spPr>
          <a:xfrm>
            <a:off x="3350795" y="3028249"/>
            <a:ext cx="2298032" cy="50532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(A-le-</a:t>
            </a:r>
            <a:r>
              <a:rPr lang="en-US" sz="2400" dirty="0" err="1"/>
              <a:t>lu</a:t>
            </a:r>
            <a:r>
              <a:rPr lang="en-US" sz="2400" dirty="0"/>
              <a:t>-</a:t>
            </a:r>
            <a:r>
              <a:rPr lang="en-US" sz="2400" dirty="0" err="1"/>
              <a:t>ya</a:t>
            </a:r>
            <a:r>
              <a:rPr lang="en-US" sz="2400" dirty="0"/>
              <a:t>-)</a:t>
            </a:r>
          </a:p>
        </p:txBody>
      </p:sp>
    </p:spTree>
    <p:extLst>
      <p:ext uri="{BB962C8B-B14F-4D97-AF65-F5344CB8AC3E}">
        <p14:creationId xmlns:p14="http://schemas.microsoft.com/office/powerpoint/2010/main" val="17416574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7"/>
          <p:cNvSpPr txBox="1">
            <a:spLocks noGrp="1"/>
          </p:cNvSpPr>
          <p:nvPr>
            <p:ph type="title"/>
          </p:nvPr>
        </p:nvSpPr>
        <p:spPr>
          <a:xfrm>
            <a:off x="1937656" y="1752626"/>
            <a:ext cx="5885320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Profession of faith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8"/>
          <p:cNvSpPr txBox="1">
            <a:spLocks noGrp="1"/>
          </p:cNvSpPr>
          <p:nvPr>
            <p:ph type="subTitle" idx="1"/>
          </p:nvPr>
        </p:nvSpPr>
        <p:spPr>
          <a:xfrm>
            <a:off x="72736" y="103909"/>
            <a:ext cx="8988137" cy="494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Nagatoo Kami Sa Usa Ka Dios, Ang Amahan, Makagagahum Sa Ta- Nan, Magbubuhat Sa Langit Ug Sa Yuta, </a:t>
            </a:r>
            <a:endParaRPr sz="6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79"/>
          <p:cNvSpPr txBox="1">
            <a:spLocks noGrp="1"/>
          </p:cNvSpPr>
          <p:nvPr>
            <p:ph type="subTitle" idx="1"/>
          </p:nvPr>
        </p:nvSpPr>
        <p:spPr>
          <a:xfrm>
            <a:off x="72736" y="103909"/>
            <a:ext cx="8988137" cy="494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00"/>
              <a:buNone/>
            </a:pPr>
            <a:r>
              <a:rPr lang="en" sz="67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Sa Tanang Makita Ug Di Makita. Nagato-o Kami Sa Usa Ka Ginoo, Si Jesucristo, Ang Bugtong Anak Sa Dios, </a:t>
            </a:r>
            <a:endParaRPr sz="67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80"/>
          <p:cNvSpPr txBox="1">
            <a:spLocks noGrp="1"/>
          </p:cNvSpPr>
          <p:nvPr>
            <p:ph type="subTitle" idx="1"/>
          </p:nvPr>
        </p:nvSpPr>
        <p:spPr>
          <a:xfrm>
            <a:off x="72736" y="103909"/>
            <a:ext cx="8988137" cy="494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Gianak Sa Amahan Sa Wala Pay Katuigan, Dios Gikan Sa Dios, Kahayag Gikan Sa Kaha- Yag, 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81"/>
          <p:cNvSpPr txBox="1">
            <a:spLocks noGrp="1"/>
          </p:cNvSpPr>
          <p:nvPr>
            <p:ph type="body" idx="1"/>
          </p:nvPr>
        </p:nvSpPr>
        <p:spPr>
          <a:xfrm>
            <a:off x="114299" y="124692"/>
            <a:ext cx="8915401" cy="489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Matuod Nga Dios Gikan Sa Dios Nga Matuod, Gianak Dili Binuhat, Usag Kinaiya Sa Amahan. 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2"/>
          <p:cNvSpPr txBox="1">
            <a:spLocks noGrp="1"/>
          </p:cNvSpPr>
          <p:nvPr>
            <p:ph type="body" idx="1"/>
          </p:nvPr>
        </p:nvSpPr>
        <p:spPr>
          <a:xfrm>
            <a:off x="114299" y="124692"/>
            <a:ext cx="8915401" cy="489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Pinaagi Kaniya Nangahimo Ang Ta- Nan. Tungod Kanatong Mga Tawo Ug Alang Sa Atong Kaluwasan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96100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 Paabut Nagtukaw Sa Kangitngit</a:t>
            </a:r>
            <a:b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it-IT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Kahayag Atong Sugaton</a:t>
            </a:r>
            <a:endParaRPr lang="sv-SE" sz="72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E6E10F-B706-4509-BDEB-0C72EF4B9744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83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None/>
            </a:pPr>
            <a:r>
              <a:rPr lang="en" sz="6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Mi- Kanaug Siya Gikan Sa Langit Sa Lalang Sa Espiritu Santo Nahimo Siya Nga May Lawas Gikan Ni Maria Nga U- Lay</a:t>
            </a:r>
            <a:endParaRPr sz="6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84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None/>
            </a:pPr>
            <a:r>
              <a:rPr lang="en" sz="6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Nahimong Tawo. Tungod Kanato Gilansang Siya Sa Krus Sa Sugo Ni Poncio Pilato Nag-antus Siya, Namatay Ug Gilu- Bong.</a:t>
            </a:r>
            <a:endParaRPr sz="6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85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Misaka Siya Sa Langit Ug Nagalingkod Sa To-o Sa Amahan. Mobalik Siya Nga Mahimaya-on A</a:t>
            </a:r>
            <a:r>
              <a:rPr lang="en-US" sz="68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</a:t>
            </a:r>
            <a:r>
              <a:rPr lang="en" sz="6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Paghukom</a:t>
            </a:r>
            <a:endParaRPr sz="6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86"/>
          <p:cNvSpPr txBox="1">
            <a:spLocks noGrp="1"/>
          </p:cNvSpPr>
          <p:nvPr>
            <p:ph type="body" idx="1"/>
          </p:nvPr>
        </p:nvSpPr>
        <p:spPr>
          <a:xfrm>
            <a:off x="104948" y="92479"/>
            <a:ext cx="8946573" cy="4966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 Mga Buhi Ug Sa Mga Minatay, Ug Ang Iyang Ging- Harian Walay Katapusan. Nagato-o Kami Sa Espiritu Santo, </a:t>
            </a:r>
            <a:endParaRPr sz="6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87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Ginoo Ug Maghahatag Sa Kinabuhi. Na- Gagikan Siya Sa Amahan Ug Sa A- Nak. 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8"/>
          <p:cNvSpPr txBox="1">
            <a:spLocks noGrp="1"/>
          </p:cNvSpPr>
          <p:nvPr>
            <p:ph type="body" idx="1"/>
          </p:nvPr>
        </p:nvSpPr>
        <p:spPr>
          <a:xfrm>
            <a:off x="103909" y="136121"/>
            <a:ext cx="8936183" cy="489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Dungan Sa Amahan Ug Sa A- Nak Gisimba Siya Ug Gihimaya, Ug Misulti Pinaagi Sa Mga Propeta. 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89"/>
          <p:cNvSpPr txBox="1">
            <a:spLocks noGrp="1"/>
          </p:cNvSpPr>
          <p:nvPr>
            <p:ph type="body" idx="1"/>
          </p:nvPr>
        </p:nvSpPr>
        <p:spPr>
          <a:xfrm>
            <a:off x="81049" y="136121"/>
            <a:ext cx="8936183" cy="489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Nagatoo Kami Sa Usa, Santos, Ka- Toliko Ug Apostoliko Nga Simba- Han. Nagaila Kami Sa Usa Kabun- Yag 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90"/>
          <p:cNvSpPr txBox="1">
            <a:spLocks noGrp="1"/>
          </p:cNvSpPr>
          <p:nvPr>
            <p:ph type="body" idx="1"/>
          </p:nvPr>
        </p:nvSpPr>
        <p:spPr>
          <a:xfrm>
            <a:off x="68580" y="91531"/>
            <a:ext cx="8977745" cy="496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Alang Sa Kapasayloan Sa Mga Sala. Nagapaabot Kami Sa Pagka- Banhaw Sa Mga Minatay,.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91"/>
          <p:cNvSpPr txBox="1">
            <a:spLocks noGrp="1"/>
          </p:cNvSpPr>
          <p:nvPr>
            <p:ph type="body" idx="1"/>
          </p:nvPr>
        </p:nvSpPr>
        <p:spPr>
          <a:xfrm>
            <a:off x="68580" y="91531"/>
            <a:ext cx="8977745" cy="4966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</a:pPr>
            <a:r>
              <a:rPr lang="en" sz="6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Sa Ki- Nabuhi Sa Umaabot Nga Kalibutan. Amen</a:t>
            </a:r>
            <a:endParaRPr sz="6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Pagsubay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Padulong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Dalan</a:t>
            </a:r>
            <a:b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Nagkauban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Kita 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Paglakaw</a:t>
            </a:r>
            <a:endParaRPr lang="en-US" sz="80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93"/>
          <p:cNvSpPr txBox="1">
            <a:spLocks noGrp="1"/>
          </p:cNvSpPr>
          <p:nvPr>
            <p:ph type="title"/>
          </p:nvPr>
        </p:nvSpPr>
        <p:spPr>
          <a:xfrm>
            <a:off x="1208315" y="1578454"/>
            <a:ext cx="6941233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Tubag sa pangamuyo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94"/>
          <p:cNvSpPr txBox="1">
            <a:spLocks noGrp="1"/>
          </p:cNvSpPr>
          <p:nvPr>
            <p:ph type="body" idx="1"/>
          </p:nvPr>
        </p:nvSpPr>
        <p:spPr>
          <a:xfrm>
            <a:off x="133915" y="0"/>
            <a:ext cx="8871857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Clr>
                <a:schemeClr val="lt1"/>
              </a:buClr>
              <a:buSzPts val="9000"/>
              <a:buNone/>
            </a:pPr>
            <a:r>
              <a:rPr lang="fi-FI" sz="10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Amahan, Tuburan sa Grasya, Dungga Kami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94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</a:pPr>
            <a:r>
              <a:rPr lang="fi-FI" sz="7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Santos Sacramento, Hesus Diha Sa Altar, Dayegon Saulogon, Ikaw Higugmaon</a:t>
            </a:r>
          </a:p>
          <a:p>
            <a:pPr marL="0" lvl="0" indent="0" algn="ctr">
              <a:spcBef>
                <a:spcPts val="0"/>
              </a:spcBef>
              <a:buClr>
                <a:schemeClr val="lt1"/>
              </a:buClr>
              <a:buSzPts val="9000"/>
              <a:buNone/>
            </a:pPr>
            <a:r>
              <a:rPr lang="fi-FI" sz="7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 Higugmaon</a:t>
            </a:r>
          </a:p>
        </p:txBody>
      </p:sp>
    </p:spTree>
    <p:extLst>
      <p:ext uri="{BB962C8B-B14F-4D97-AF65-F5344CB8AC3E}">
        <p14:creationId xmlns:p14="http://schemas.microsoft.com/office/powerpoint/2010/main" val="394485095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0743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94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</a:pPr>
            <a:r>
              <a:rPr lang="fi-FI" sz="8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Himaya </a:t>
            </a:r>
            <a:r>
              <a:rPr lang="fi-FI" sz="8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Pagdayeg </a:t>
            </a:r>
            <a:r>
              <a:rPr lang="fi-FI" sz="8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Kanimo O Diyos</a:t>
            </a:r>
          </a:p>
        </p:txBody>
      </p:sp>
    </p:spTree>
    <p:extLst>
      <p:ext uri="{BB962C8B-B14F-4D97-AF65-F5344CB8AC3E}">
        <p14:creationId xmlns:p14="http://schemas.microsoft.com/office/powerpoint/2010/main" val="17031587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7206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96"/>
          <p:cNvSpPr txBox="1">
            <a:spLocks noGrp="1"/>
          </p:cNvSpPr>
          <p:nvPr>
            <p:ph type="title"/>
          </p:nvPr>
        </p:nvSpPr>
        <p:spPr>
          <a:xfrm>
            <a:off x="2202767" y="1651190"/>
            <a:ext cx="6941233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Amahan namo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9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Amahan Namo, Nga Ana-a Sa Mga Langit Pagdaygon Ang Imong Ngalan,</a:t>
            </a:r>
            <a:endParaRPr sz="75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9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Umabot Kanamo Ang Imong Gingharian Matuman Ang Imong Pagbuot,</a:t>
            </a:r>
            <a:endParaRPr sz="75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Malaumon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Adlaw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Nga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Moduaw</a:t>
            </a:r>
            <a:b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Hari Sa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Gugmag</a:t>
            </a:r>
            <a:r>
              <a:rPr lang="en-US" sz="8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80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Kalinaw</a:t>
            </a:r>
            <a:endParaRPr lang="en-US" sz="80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2266949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9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Dinhi Sa Yuta,</a:t>
            </a:r>
            <a:b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Maingon Sa La-ngit</a:t>
            </a:r>
            <a:endParaRPr sz="75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 Kalan-on Namo Sa Matag Adlaw Ihatag Kanamo Karong Adla-wa</a:t>
            </a:r>
            <a:endParaRPr sz="75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0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Ug Pasayloa Kami Sa Among Mga Sala Maingon Nga Nagapasaylo</a:t>
            </a:r>
            <a:endParaRPr sz="75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0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Kami Sa Mga Nakasala Kanamo, Ug Dili Mo Kami, </a:t>
            </a:r>
            <a:endParaRPr sz="75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0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37647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Itugyan Sa Panulay, Hinono-a Luwasa Kami, Luwasa</a:t>
            </a:r>
            <a:endParaRPr sz="75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Kami Sa Dautan</a:t>
            </a:r>
            <a:endParaRPr sz="75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05"/>
          <p:cNvSpPr txBox="1">
            <a:spLocks noGrp="1"/>
          </p:cNvSpPr>
          <p:nvPr>
            <p:ph type="title"/>
          </p:nvPr>
        </p:nvSpPr>
        <p:spPr>
          <a:xfrm>
            <a:off x="2984486" y="1524026"/>
            <a:ext cx="5121519" cy="189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" sz="5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kalawat</a:t>
            </a:r>
            <a:endParaRPr sz="5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105"/>
          <p:cNvSpPr/>
          <p:nvPr/>
        </p:nvSpPr>
        <p:spPr>
          <a:xfrm>
            <a:off x="2836718" y="2951018"/>
            <a:ext cx="2867891" cy="29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en-US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Adlaw'g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gabii</a:t>
            </a:r>
            <a:endParaRPr sz="1100" dirty="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Nagpaabot Kami</a:t>
            </a:r>
          </a:p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Naghulat Kami</a:t>
            </a:r>
            <a:endParaRPr lang="en-ID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7029003-639C-4AC2-9D70-D0101E63B5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189277037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1524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Naghandum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Kanimo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 Among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Nagkinahanglan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Sa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Kaluwasan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DBC2C9-0395-44CD-994A-C10E726B2412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303224381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Nasayod Ka Man, Ginoo,</a:t>
            </a:r>
          </a:p>
          <a:p>
            <a:pPr algn="ctr"/>
            <a:r>
              <a:rPr lang="sv-SE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 Among Mga Sala Kanimo;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82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117871" y="107156"/>
            <a:ext cx="8893969" cy="491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chemeClr val="lt1"/>
              </a:buClr>
              <a:buSzPts val="7500"/>
            </a:pP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Kaadlawon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Ikaw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Gisimba</a:t>
            </a:r>
            <a:b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Ning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Kabuntagon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Gidayeg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72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Gihimaya</a:t>
            </a:r>
            <a:r>
              <a:rPr lang="en-US" sz="72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DB9A106-B359-413B-862B-9AFEB04B23A9}"/>
              </a:ext>
            </a:extLst>
          </p:cNvPr>
          <p:cNvSpPr/>
          <p:nvPr/>
        </p:nvSpPr>
        <p:spPr>
          <a:xfrm>
            <a:off x="117872" y="63615"/>
            <a:ext cx="1094240" cy="36168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Tubag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86405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Nasayud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 Man Sa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Kahaw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-ang</a:t>
            </a:r>
          </a:p>
          <a:p>
            <a:pPr algn="ctr"/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Nga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Naghari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Niining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Dughan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12195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Nagpaabot Kami</a:t>
            </a:r>
          </a:p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Naghulat Kami</a:t>
            </a:r>
            <a:endParaRPr lang="en-ID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7029003-639C-4AC2-9D70-D0101E63B5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360608430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1524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Naghandum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Kanimo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 Among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Nagkinahanglan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Sa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Kaluwasan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DBC2C9-0395-44CD-994A-C10E726B2412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314616396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Nabati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 Ba,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ctr"/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 Among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Agulo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Ug </a:t>
            </a:r>
            <a:r>
              <a:rPr lang="en-ID" sz="7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Pangagho</a:t>
            </a:r>
            <a:r>
              <a:rPr lang="en-ID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1162212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3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Nabati</a:t>
            </a:r>
            <a:r>
              <a:rPr lang="en-US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 Ba Ang </a:t>
            </a:r>
            <a:r>
              <a:rPr lang="en-US" sz="73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Pangandoy</a:t>
            </a:r>
            <a:r>
              <a:rPr lang="en-US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ctr"/>
            <a:r>
              <a:rPr lang="en-US" sz="73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Mga</a:t>
            </a:r>
            <a:r>
              <a:rPr lang="en-US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3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Hilak</a:t>
            </a:r>
            <a:r>
              <a:rPr lang="en-US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Ug </a:t>
            </a:r>
            <a:r>
              <a:rPr lang="en-US" sz="73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Dangoyngoy</a:t>
            </a:r>
            <a:r>
              <a:rPr lang="en-US" sz="7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ID" sz="7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49213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Nagpaabot Kami</a:t>
            </a:r>
          </a:p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Naghulat Kami</a:t>
            </a:r>
            <a:endParaRPr lang="en-ID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7029003-639C-4AC2-9D70-D0101E63B5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55887704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1524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Naghandum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Kanimo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 Among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Ginoo</a:t>
            </a:r>
            <a:endParaRPr lang="en-ID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Nagkinahanglan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Sa </a:t>
            </a:r>
            <a:r>
              <a:rPr lang="en-ID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Kaluwasan</a:t>
            </a: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DBC2C9-0395-44CD-994A-C10E726B2412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167418267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Nakit-an Mo Man, Ginoo</a:t>
            </a:r>
          </a:p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 Among Mga Gipakadamgo;</a:t>
            </a:r>
          </a:p>
        </p:txBody>
      </p:sp>
    </p:spTree>
    <p:extLst>
      <p:ext uri="{BB962C8B-B14F-4D97-AF65-F5344CB8AC3E}">
        <p14:creationId xmlns:p14="http://schemas.microsoft.com/office/powerpoint/2010/main" val="306692721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Nakit-an Mo Man,o Ginoo,</a:t>
            </a:r>
          </a:p>
          <a:p>
            <a:pPr algn="ctr"/>
            <a:r>
              <a:rPr lang="sv-SE" sz="7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 Katim-os Sa Among Pagtoo</a:t>
            </a:r>
            <a:endParaRPr lang="en-ID" sz="7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61190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D4EDD6-DCB2-420C-ACFA-D33CC2ACEAE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Nagpaabot Kami</a:t>
            </a:r>
          </a:p>
          <a:p>
            <a:pPr algn="ctr"/>
            <a:r>
              <a:rPr lang="sv-SE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Adlaw'g Gabii Naghulat Kami</a:t>
            </a:r>
            <a:endParaRPr lang="en-ID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7029003-639C-4AC2-9D70-D0101E63B585}"/>
              </a:ext>
            </a:extLst>
          </p:cNvPr>
          <p:cNvSpPr/>
          <p:nvPr/>
        </p:nvSpPr>
        <p:spPr>
          <a:xfrm>
            <a:off x="72185" y="60155"/>
            <a:ext cx="1034716" cy="4211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KORO:</a:t>
            </a:r>
          </a:p>
        </p:txBody>
      </p:sp>
    </p:spTree>
    <p:extLst>
      <p:ext uri="{BB962C8B-B14F-4D97-AF65-F5344CB8AC3E}">
        <p14:creationId xmlns:p14="http://schemas.microsoft.com/office/powerpoint/2010/main" val="2383479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1376</Words>
  <Application>Microsoft Office PowerPoint</Application>
  <PresentationFormat>On-screen Show (16:9)</PresentationFormat>
  <Paragraphs>180</Paragraphs>
  <Slides>127</Slides>
  <Notes>86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127</vt:i4>
      </vt:variant>
    </vt:vector>
  </HeadingPairs>
  <TitlesOfParts>
    <vt:vector size="132" baseType="lpstr">
      <vt:lpstr>Arial</vt:lpstr>
      <vt:lpstr>Calibri</vt:lpstr>
      <vt:lpstr>Times New Roman</vt:lpstr>
      <vt:lpstr>Simple Light</vt:lpstr>
      <vt:lpstr>Office Theme</vt:lpstr>
      <vt:lpstr>PowerPoint Presentation</vt:lpstr>
      <vt:lpstr>Kay Natawo Ka Aron Maghari Kaayohan Kanimo Nga Tanan Kaming Makasasala Tabangi Birhen Sa Belen Nga Inahan</vt:lpstr>
      <vt:lpstr>PASIUNA</vt:lpstr>
      <vt:lpstr>Ning Kaadlawon Ikaw Ang Gisimba Ning Kabuntagon Gidayeg Gihimaya Ka</vt:lpstr>
      <vt:lpstr>Gitultulan Sa Bitoon Sa Langit Ang Atong Pag Panglakaw Karon</vt:lpstr>
      <vt:lpstr>Nag Paabut Nagtukaw Sa Kangitngit Ang Kahayag Atong Sugaton</vt:lpstr>
      <vt:lpstr>Sa Pagsubay Padulong Sa Dalan Nagkauban Kita Sa Paglakaw</vt:lpstr>
      <vt:lpstr>Malaumon Sa Adlaw Nga Ikaw Moduaw Ang Hari Sa Gugmag Kalinaw</vt:lpstr>
      <vt:lpstr>Ning Kaadlawon Ikaw Ang Gisimba Ning Kabuntagon Gidayeg Gihimaya Ka</vt:lpstr>
      <vt:lpstr>Gitultulan Sa Bitoon Sa Langit Ang Atong Pag Panglakaw Karon</vt:lpstr>
      <vt:lpstr>Nag Paabut Nagtukaw Sa Kangitngit Ang Kahayag Atong Sugaton</vt:lpstr>
      <vt:lpstr>Panaghiusa Panagdait Sa Tanang Kanasuran</vt:lpstr>
      <vt:lpstr>Mag Ambahan Malipay Mag-awit Ang Tanan, Tibook Kalibutan</vt:lpstr>
      <vt:lpstr>Ning Kaadlawon Ikaw Ang Gisimba Ning Kabuntagon Gidayeg Gihimaya Ka</vt:lpstr>
      <vt:lpstr>Gitultulan Sa Bitoon Sa Langit Ang Atong Pag Panglakaw Karon</vt:lpstr>
      <vt:lpstr>Nag Paabut Nagtukaw Sa Kangitngit Ang Kahayag Atong Sugaton</vt:lpstr>
      <vt:lpstr>PowerPoint Presentation</vt:lpstr>
      <vt:lpstr>Nagakompisal ako</vt:lpstr>
      <vt:lpstr>Nagakompisal Ako Sa Dios Nga Makagagahom Sa Tanan, </vt:lpstr>
      <vt:lpstr>Ug Kaninyo Mga Igsoon Kay Nakalapas Ako Ug Dako Uyamot</vt:lpstr>
      <vt:lpstr>Sa Hunahuna, Sa Pulong Ug Sa Buhat, Ug Sa Sa Wala Pagbuhat Sa Angayang Buhaton.</vt:lpstr>
      <vt:lpstr>Kay Akong Sala, Akong Sala, Akong Dakong Sala. Busa Nangamuyo Ako Kang Santa Maria, Kanunayng Birhen, </vt:lpstr>
      <vt:lpstr>Sa Tanang Mga Anghel Ug Mga Santos, Ug Kaninyo Mga Igsoon, </vt:lpstr>
      <vt:lpstr>Aron Inyo Akong I-ampo Sa Ginoo Nga Atong Dios.</vt:lpstr>
      <vt:lpstr>PowerPoint Presentation</vt:lpstr>
      <vt:lpstr>//kyrie</vt:lpstr>
      <vt:lpstr>Dumuol Ka O Emmanuel Ug Luwasa Ang Binihag Nga Israel</vt:lpstr>
      <vt:lpstr>Duawa Na Ang Israel Lipaya Na Ang Naghandom Sa Emmanuel</vt:lpstr>
      <vt:lpstr>Ang Among Kalooy, Dako Mong Kalooy, Amog Gipangandoy Ihatag Mo Na</vt:lpstr>
      <vt:lpstr>Ginoo Malooy Ka</vt:lpstr>
      <vt:lpstr>PowerPoint Presentation</vt:lpstr>
      <vt:lpstr>Awit sa himaya</vt:lpstr>
      <vt:lpstr>Ug Kadait Sa Iyang Mga Tawo Dinhi Sa Yuta Ginoong Dios, Langitnong Hari,</vt:lpstr>
      <vt:lpstr>Dios Amahan Makagagahum Sa Tanan, Nagasimba Kami Kanimo, Nagapasalamat Kami Kanimo</vt:lpstr>
      <vt:lpstr>Nagadayeg Kami Kanimo Tungod Sa Imong Himaya</vt:lpstr>
      <vt:lpstr>Himaya Sa Dios Didto Sa La-a-ngit, Ginoong Jesu-kristo, Bugtong Anak Sa Amahan</vt:lpstr>
      <vt:lpstr>Ginoong Dios, Kordero Sa Dios, Ikaw Nagawagtang Sa Sala Sa Kalibutan, Kaloy-i Kami</vt:lpstr>
      <vt:lpstr>Ikaw Nagalingkod Sa Tuo Sa Amahan, Dawata Ang Among Pangamuyo</vt:lpstr>
      <vt:lpstr>Himaya Sa Dios Didto Sa La-a-ngit, Kay Ikaw Lamang Ang Santos, Ikaw Lamang Ang Ginoo</vt:lpstr>
      <vt:lpstr>Ikaw Lamang Ang Labing Halangdon, O Jesu-kristo</vt:lpstr>
      <vt:lpstr>Uban Sa Espiritu Santo, Diha Sa Himaya Sa Dios Nga Amahan</vt:lpstr>
      <vt:lpstr>A-men, A--men</vt:lpstr>
      <vt:lpstr>Himaya Sa Dios Didto Sa La-a-ngit</vt:lpstr>
      <vt:lpstr>PowerPoint Presentation</vt:lpstr>
      <vt:lpstr>Salmo tubag</vt:lpstr>
      <vt:lpstr>Ginoo, Pabalika Kami Kanimo, Pakita-a Kami Sa Imong Nawong Ug Maluwas Kami</vt:lpstr>
      <vt:lpstr>PowerPoint Presentation</vt:lpstr>
      <vt:lpstr>Awit sa pagdayeg</vt:lpstr>
      <vt:lpstr>Pangitaa Ang Gingharian Ug Ang Katarung Sa Dios,</vt:lpstr>
      <vt:lpstr>Ug King Tanan Igadugang Kaninyo Alelu, Aleluya</vt:lpstr>
      <vt:lpstr>Pangitaa Ang Gingharian d Ug Ang Katarung Sa Dios,</vt:lpstr>
      <vt:lpstr>Ug King Tanan Igadugang Kaninyo   Alelu, Aleluya</vt:lpstr>
      <vt:lpstr>PowerPoint Presentation</vt:lpstr>
      <vt:lpstr>Profession of faith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Tubag sa pangamuyo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Amahan namo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kalawat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//Halad</vt:lpstr>
      <vt:lpstr>He Has Come To Bring Light Into The Darkness, He Has Come To Bring Freedom To The Captives</vt:lpstr>
      <vt:lpstr>He Has Come, To Restore A Broken Hearted Its Time To Proclaim A Year Of The Lord</vt:lpstr>
      <vt:lpstr>PowerPoint Presentation</vt:lpstr>
      <vt:lpstr>Prepare The Way,prepare The Way, Prepare The Way, For Our Restorer Make Ready Your Heart, Make Ready Your Home,</vt:lpstr>
      <vt:lpstr>Make Ready The People Of God, Prepare The Way</vt:lpstr>
      <vt:lpstr>PowerPoint Presentation</vt:lpstr>
      <vt:lpstr>PowerPoint Presentation</vt:lpstr>
      <vt:lpstr>PowerPoint Presentation</vt:lpstr>
      <vt:lpstr>Prepare The Way,prepare The Way, Prepare The Way, For Our Restorer Make Ready Your Heart, Make Ready Your Home,</vt:lpstr>
      <vt:lpstr>Make Ready The People Of God, Prepare The Way</vt:lpstr>
      <vt:lpstr>PowerPoint Presentation</vt:lpstr>
      <vt:lpstr>Katapusang awit</vt:lpstr>
      <vt:lpstr>Panahon Na, Tumanon Ta Ang Mga Damgo Ang Pagabuhaton Lamdagan Sa Ginoo</vt:lpstr>
      <vt:lpstr>Panahon Na, Bag-ohon Ta Ang Kinabuhi Sa Kaigsoonan Ang Pagtamod Ug Pagbati</vt:lpstr>
      <vt:lpstr>Ayaw Usiki Ang Panahaon Ang Matag Takna Bulawanon</vt:lpstr>
      <vt:lpstr>Paningkamutan Ta Ang Paglakaw Sa Katarung</vt:lpstr>
      <vt:lpstr>Panahon Na, Wagtangon Ta Ang Mga Bisyo Ang Matinud-on Lamdagan Sa Ginoo</vt:lpstr>
      <vt:lpstr>Panahon Na, Tul-iron Ta Ang Kadalanan Ang Kaigsoonan Tultulan Sa Kagawasan</vt:lpstr>
      <vt:lpstr>Ayaw Usiki Ang Panahaon Ang Matag Takna Bulawanon</vt:lpstr>
      <vt:lpstr>Paningkamutan Ta Ang Paglakaw Sa Katarung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</cp:lastModifiedBy>
  <cp:revision>169</cp:revision>
  <dcterms:modified xsi:type="dcterms:W3CDTF">2024-12-22T22:08:36Z</dcterms:modified>
</cp:coreProperties>
</file>